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1" r:id="rId13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DA75"/>
    <a:srgbClr val="C7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12" autoAdjust="0"/>
  </p:normalViewPr>
  <p:slideViewPr>
    <p:cSldViewPr snapToGrid="0">
      <p:cViewPr>
        <p:scale>
          <a:sx n="75" d="100"/>
          <a:sy n="75" d="100"/>
        </p:scale>
        <p:origin x="68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3ECEABD-58F0-41C6-A1B5-F6BCA99201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824CFB2-AD5F-4363-9017-5DD74EA636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36900-A273-4192-A5F3-D1D52B781480}" type="datetimeFigureOut">
              <a:rPr lang="es-ES" smtClean="0"/>
              <a:t>14/10/2021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5FA4A3-C7C2-4A5D-BD7B-6E9B206E44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E1097B-EDEA-44B3-8B20-0934D4301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287E5-8F30-4233-B83B-DACBFA4352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8992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8868E-82C9-4335-AB18-48A43B8F09ED}" type="datetimeFigureOut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F3837-1EA1-4185-B041-082E69BD8CF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48223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F3837-1EA1-4185-B041-082E69BD8CF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045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A5B8F1-8BA2-463E-A233-EBF9544C9EAD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C2A1C6-30E4-4BB7-B0A5-81DD08B863BE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CF2578-F7E1-4AE6-A9CE-31E003EE66BF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A9532B-B965-4CFD-8C70-7B573D9714E9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E1E6C-3F7B-4A58-8073-DE91827AE258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osición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E3625D-CCA1-46AC-98D2-F055DCE80F3A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9" name="Marcador de posición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63EFB8-5C08-4008-9B97-F8176CD39737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11" name="Marcador de posición de pie de página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2" name="Marcador de posición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41E37C-8E03-4609-A442-8667C3A8EBD8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7" name="Marcador de posición de pie de página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CD2C8A-0368-46E3-8AD5-64D54475A9B4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3906981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7F92E6-92B8-4BFC-AB1C-994666EF2AAA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9" name="Marcador de posición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91805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076629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87792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2616" y="3971925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70239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3E37CA-EF91-46B6-A2E7-BD02FAF2079C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9" name="Marcador de posición de pie de página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EFF3C2B-FE6D-42D4-BBB0-67A75FA1ED9C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8869841E-71E7-4F51-8E6F-5E8A5E37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13" name="Imagen 12" descr="Imagen de la pantalla de un celular con la imagen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827052F-65C1-426A-AC15-079E0F072C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572"/>
            <a:ext cx="12191999" cy="68580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594B067E-A161-4B29-A8FA-FEEB19449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247" y="-180012"/>
            <a:ext cx="4163650" cy="3255264"/>
          </a:xfrm>
        </p:spPr>
        <p:txBody>
          <a:bodyPr rtlCol="0">
            <a:normAutofit/>
          </a:bodyPr>
          <a:lstStyle/>
          <a:p>
            <a:pPr rtl="0"/>
            <a:r>
              <a:rPr lang="es-ES" sz="6600" b="1" i="1" dirty="0">
                <a:solidFill>
                  <a:schemeClr val="bg1"/>
                </a:solidFill>
                <a:latin typeface="Asap SemiBold" pitchFamily="2" charset="0"/>
              </a:rPr>
              <a:t>Calculate+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248" y="3782748"/>
            <a:ext cx="4163649" cy="1367102"/>
          </a:xfrm>
        </p:spPr>
        <p:txBody>
          <a:bodyPr rtlCol="0">
            <a:normAutofit/>
          </a:bodyPr>
          <a:lstStyle/>
          <a:p>
            <a:pPr algn="just" rtl="0"/>
            <a:r>
              <a:rPr lang="es-CL" sz="2400" i="1" dirty="0">
                <a:latin typeface="Arial Narrow" panose="020B0606020202030204" pitchFamily="34" charset="0"/>
              </a:rPr>
              <a:t>Una calculadora única y multipropósito que viene para facilitarte la vida cotidiana.</a:t>
            </a:r>
            <a:endParaRPr lang="es-ES" sz="2400" i="1" dirty="0">
              <a:latin typeface="Arial Narrow" panose="020B060602020203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20C741F-0826-4AB6-A92E-AB4EB5021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DB60F43-6C34-4A83-AAAD-776A1F7A53BD}"/>
              </a:ext>
            </a:extLst>
          </p:cNvPr>
          <p:cNvSpPr/>
          <p:nvPr/>
        </p:nvSpPr>
        <p:spPr>
          <a:xfrm>
            <a:off x="11815864" y="768096"/>
            <a:ext cx="376136" cy="5321808"/>
          </a:xfrm>
          <a:prstGeom prst="rect">
            <a:avLst/>
          </a:prstGeom>
          <a:solidFill>
            <a:srgbClr val="A2D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79A2B3D3-BD05-473D-BFE5-ECDE584D52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2943" y="903514"/>
            <a:ext cx="904257" cy="108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Mano de persona sosteniendo teléfono celular en la mano&#10;&#10;Descripción generada automáticamente">
            <a:extLst>
              <a:ext uri="{FF2B5EF4-FFF2-40B4-BE49-F238E27FC236}">
                <a16:creationId xmlns:a16="http://schemas.microsoft.com/office/drawing/2014/main" id="{9924175C-4052-4D18-A0E0-59A2D0A1B1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3" y="0"/>
            <a:ext cx="12189617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433857C-5A61-45DF-A423-289C65FF0E88}"/>
              </a:ext>
            </a:extLst>
          </p:cNvPr>
          <p:cNvSpPr/>
          <p:nvPr/>
        </p:nvSpPr>
        <p:spPr>
          <a:xfrm>
            <a:off x="0" y="768096"/>
            <a:ext cx="4648200" cy="5321808"/>
          </a:xfrm>
          <a:prstGeom prst="rect">
            <a:avLst/>
          </a:prstGeom>
          <a:solidFill>
            <a:srgbClr val="A2D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369CEE1-D1EA-4DEB-AB9D-8A150F5C7234}"/>
              </a:ext>
            </a:extLst>
          </p:cNvPr>
          <p:cNvSpPr/>
          <p:nvPr/>
        </p:nvSpPr>
        <p:spPr>
          <a:xfrm>
            <a:off x="11813482" y="768096"/>
            <a:ext cx="376135" cy="53141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2501840-C18D-4B53-A39D-C5943B659901}"/>
              </a:ext>
            </a:extLst>
          </p:cNvPr>
          <p:cNvSpPr txBox="1"/>
          <p:nvPr/>
        </p:nvSpPr>
        <p:spPr>
          <a:xfrm>
            <a:off x="219997" y="2127143"/>
            <a:ext cx="4208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800" i="1" dirty="0">
                <a:solidFill>
                  <a:schemeClr val="bg1"/>
                </a:solidFill>
                <a:latin typeface="Asap SemiBold" pitchFamily="2" charset="0"/>
              </a:rPr>
              <a:t>Características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3AC46D7-E025-4C9E-936E-4DED2506EBDF}"/>
              </a:ext>
            </a:extLst>
          </p:cNvPr>
          <p:cNvSpPr txBox="1"/>
          <p:nvPr/>
        </p:nvSpPr>
        <p:spPr>
          <a:xfrm>
            <a:off x="219997" y="3093558"/>
            <a:ext cx="4018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i="1" dirty="0">
                <a:solidFill>
                  <a:schemeClr val="bg1"/>
                </a:solidFill>
                <a:latin typeface="Arial Narrow" panose="020B0606020202030204" pitchFamily="34" charset="0"/>
              </a:rPr>
              <a:t>Calculadora con 4 operaciones aritméticas</a:t>
            </a:r>
          </a:p>
        </p:txBody>
      </p:sp>
    </p:spTree>
    <p:extLst>
      <p:ext uri="{BB962C8B-B14F-4D97-AF65-F5344CB8AC3E}">
        <p14:creationId xmlns:p14="http://schemas.microsoft.com/office/powerpoint/2010/main" val="1653441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924175C-4052-4D18-A0E0-59A2D0A1B1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7"/>
          <a:stretch/>
        </p:blipFill>
        <p:spPr>
          <a:xfrm>
            <a:off x="2383" y="-470861"/>
            <a:ext cx="12189617" cy="772800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433857C-5A61-45DF-A423-289C65FF0E88}"/>
              </a:ext>
            </a:extLst>
          </p:cNvPr>
          <p:cNvSpPr/>
          <p:nvPr/>
        </p:nvSpPr>
        <p:spPr>
          <a:xfrm>
            <a:off x="0" y="768096"/>
            <a:ext cx="4648200" cy="5321808"/>
          </a:xfrm>
          <a:prstGeom prst="rect">
            <a:avLst/>
          </a:prstGeom>
          <a:solidFill>
            <a:srgbClr val="A2D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369CEE1-D1EA-4DEB-AB9D-8A150F5C7234}"/>
              </a:ext>
            </a:extLst>
          </p:cNvPr>
          <p:cNvSpPr/>
          <p:nvPr/>
        </p:nvSpPr>
        <p:spPr>
          <a:xfrm>
            <a:off x="11813482" y="768096"/>
            <a:ext cx="376135" cy="53141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2501840-C18D-4B53-A39D-C5943B659901}"/>
              </a:ext>
            </a:extLst>
          </p:cNvPr>
          <p:cNvSpPr txBox="1"/>
          <p:nvPr/>
        </p:nvSpPr>
        <p:spPr>
          <a:xfrm>
            <a:off x="219997" y="2127143"/>
            <a:ext cx="4208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800" i="1" dirty="0">
                <a:solidFill>
                  <a:schemeClr val="bg1"/>
                </a:solidFill>
                <a:latin typeface="Asap SemiBold" pitchFamily="2" charset="0"/>
              </a:rPr>
              <a:t>Características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3AC46D7-E025-4C9E-936E-4DED2506EBDF}"/>
              </a:ext>
            </a:extLst>
          </p:cNvPr>
          <p:cNvSpPr txBox="1"/>
          <p:nvPr/>
        </p:nvSpPr>
        <p:spPr>
          <a:xfrm>
            <a:off x="219997" y="3093558"/>
            <a:ext cx="4018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i="1" dirty="0">
                <a:solidFill>
                  <a:schemeClr val="bg1"/>
                </a:solidFill>
                <a:latin typeface="Arial Narrow" panose="020B0606020202030204" pitchFamily="34" charset="0"/>
              </a:rPr>
              <a:t>Calculadora con 4 operaciones aritméticas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i="1" dirty="0">
                <a:solidFill>
                  <a:schemeClr val="bg1"/>
                </a:solidFill>
                <a:latin typeface="Arial Narrow" panose="020B0606020202030204" pitchFamily="34" charset="0"/>
              </a:rPr>
              <a:t>Listado de Tareas Pendientes</a:t>
            </a:r>
          </a:p>
        </p:txBody>
      </p:sp>
    </p:spTree>
    <p:extLst>
      <p:ext uri="{BB962C8B-B14F-4D97-AF65-F5344CB8AC3E}">
        <p14:creationId xmlns:p14="http://schemas.microsoft.com/office/powerpoint/2010/main" val="151254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924175C-4052-4D18-A0E0-59A2D0A1B1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4" y="0"/>
            <a:ext cx="12187234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433857C-5A61-45DF-A423-289C65FF0E88}"/>
              </a:ext>
            </a:extLst>
          </p:cNvPr>
          <p:cNvSpPr/>
          <p:nvPr/>
        </p:nvSpPr>
        <p:spPr>
          <a:xfrm>
            <a:off x="0" y="768096"/>
            <a:ext cx="4648200" cy="5321808"/>
          </a:xfrm>
          <a:prstGeom prst="rect">
            <a:avLst/>
          </a:prstGeom>
          <a:solidFill>
            <a:srgbClr val="A2D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369CEE1-D1EA-4DEB-AB9D-8A150F5C7234}"/>
              </a:ext>
            </a:extLst>
          </p:cNvPr>
          <p:cNvSpPr/>
          <p:nvPr/>
        </p:nvSpPr>
        <p:spPr>
          <a:xfrm>
            <a:off x="11813482" y="768096"/>
            <a:ext cx="376135" cy="53141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2501840-C18D-4B53-A39D-C5943B659901}"/>
              </a:ext>
            </a:extLst>
          </p:cNvPr>
          <p:cNvSpPr txBox="1"/>
          <p:nvPr/>
        </p:nvSpPr>
        <p:spPr>
          <a:xfrm>
            <a:off x="219997" y="2127143"/>
            <a:ext cx="4208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800" i="1" dirty="0">
                <a:solidFill>
                  <a:schemeClr val="bg1"/>
                </a:solidFill>
                <a:latin typeface="Asap SemiBold" pitchFamily="2" charset="0"/>
              </a:rPr>
              <a:t>Características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3AC46D7-E025-4C9E-936E-4DED2506EBDF}"/>
              </a:ext>
            </a:extLst>
          </p:cNvPr>
          <p:cNvSpPr txBox="1"/>
          <p:nvPr/>
        </p:nvSpPr>
        <p:spPr>
          <a:xfrm>
            <a:off x="219997" y="3093558"/>
            <a:ext cx="40186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i="1" dirty="0">
                <a:solidFill>
                  <a:schemeClr val="bg1"/>
                </a:solidFill>
                <a:latin typeface="Arial Narrow" panose="020B0606020202030204" pitchFamily="34" charset="0"/>
              </a:rPr>
              <a:t>Calculadora con 4 operaciones aritméticas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i="1" dirty="0">
                <a:solidFill>
                  <a:schemeClr val="bg1"/>
                </a:solidFill>
                <a:latin typeface="Arial Narrow" panose="020B0606020202030204" pitchFamily="34" charset="0"/>
              </a:rPr>
              <a:t>Listado de Tareas Pendientes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i="1" dirty="0">
                <a:solidFill>
                  <a:schemeClr val="bg1"/>
                </a:solidFill>
                <a:latin typeface="Arial Narrow" panose="020B0606020202030204" pitchFamily="34" charset="0"/>
              </a:rPr>
              <a:t>Conversor de CLP a Monedas extranjeras</a:t>
            </a:r>
            <a:endParaRPr lang="es-C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44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de la pantalla de un celular con la imagen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210DDF3E-2589-4AA8-82E7-1AEADE49E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2" t="56379" r="69196" b="1898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5C2A61AD-795D-406A-83C1-FCD6A76CAF07}"/>
              </a:ext>
            </a:extLst>
          </p:cNvPr>
          <p:cNvSpPr/>
          <p:nvPr/>
        </p:nvSpPr>
        <p:spPr>
          <a:xfrm>
            <a:off x="11815865" y="764286"/>
            <a:ext cx="376135" cy="5321808"/>
          </a:xfrm>
          <a:prstGeom prst="rect">
            <a:avLst/>
          </a:prstGeom>
          <a:solidFill>
            <a:srgbClr val="A2D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D81E9B2-DB3C-4D59-9622-E1510D18EC47}"/>
              </a:ext>
            </a:extLst>
          </p:cNvPr>
          <p:cNvSpPr/>
          <p:nvPr/>
        </p:nvSpPr>
        <p:spPr>
          <a:xfrm>
            <a:off x="0" y="764286"/>
            <a:ext cx="376135" cy="5321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75ED831-35DF-4305-855B-B2B52D89E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297" y="382142"/>
            <a:ext cx="3423428" cy="6086094"/>
          </a:xfrm>
          <a:prstGeom prst="rect">
            <a:avLst/>
          </a:prstGeom>
        </p:spPr>
      </p:pic>
      <p:pic>
        <p:nvPicPr>
          <p:cNvPr id="13" name="Imagen 1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B0F67D5-40C5-46AE-B91E-1FBF53D0F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887" y="382142"/>
            <a:ext cx="3427714" cy="60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68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de la pantalla de un celular con la imagen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210DDF3E-2589-4AA8-82E7-1AEADE49E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2" t="56379" r="69196" b="1898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5C2A61AD-795D-406A-83C1-FCD6A76CAF07}"/>
              </a:ext>
            </a:extLst>
          </p:cNvPr>
          <p:cNvSpPr/>
          <p:nvPr/>
        </p:nvSpPr>
        <p:spPr>
          <a:xfrm>
            <a:off x="0" y="764285"/>
            <a:ext cx="376135" cy="5321808"/>
          </a:xfrm>
          <a:prstGeom prst="rect">
            <a:avLst/>
          </a:prstGeom>
          <a:solidFill>
            <a:srgbClr val="A2D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D81E9B2-DB3C-4D59-9622-E1510D18EC47}"/>
              </a:ext>
            </a:extLst>
          </p:cNvPr>
          <p:cNvSpPr/>
          <p:nvPr/>
        </p:nvSpPr>
        <p:spPr>
          <a:xfrm>
            <a:off x="11815865" y="764285"/>
            <a:ext cx="376135" cy="5321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75ED831-35DF-4305-855B-B2B52D89EB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88297" y="382142"/>
            <a:ext cx="3423427" cy="608609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B0F67D5-40C5-46AE-B91E-1FBF53D0F3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23887" y="382142"/>
            <a:ext cx="3427714" cy="609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28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de la pantalla de un celular con la imagen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210DDF3E-2589-4AA8-82E7-1AEADE49E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2" t="56379" r="69196" b="1898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5C2A61AD-795D-406A-83C1-FCD6A76CAF07}"/>
              </a:ext>
            </a:extLst>
          </p:cNvPr>
          <p:cNvSpPr/>
          <p:nvPr/>
        </p:nvSpPr>
        <p:spPr>
          <a:xfrm>
            <a:off x="11815865" y="764286"/>
            <a:ext cx="376135" cy="5321808"/>
          </a:xfrm>
          <a:prstGeom prst="rect">
            <a:avLst/>
          </a:prstGeom>
          <a:solidFill>
            <a:srgbClr val="A2D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D81E9B2-DB3C-4D59-9622-E1510D18EC47}"/>
              </a:ext>
            </a:extLst>
          </p:cNvPr>
          <p:cNvSpPr/>
          <p:nvPr/>
        </p:nvSpPr>
        <p:spPr>
          <a:xfrm>
            <a:off x="0" y="764286"/>
            <a:ext cx="376135" cy="5321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75ED831-35DF-4305-855B-B2B52D89EB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88297" y="382142"/>
            <a:ext cx="3423427" cy="608609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B0F67D5-40C5-46AE-B91E-1FBF53D0F3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23887" y="382142"/>
            <a:ext cx="3427714" cy="609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1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de la pantalla de un celular con la imagen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210DDF3E-2589-4AA8-82E7-1AEADE49E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2" t="56379" r="69196" b="1898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5C2A61AD-795D-406A-83C1-FCD6A76CAF07}"/>
              </a:ext>
            </a:extLst>
          </p:cNvPr>
          <p:cNvSpPr/>
          <p:nvPr/>
        </p:nvSpPr>
        <p:spPr>
          <a:xfrm>
            <a:off x="-1" y="764286"/>
            <a:ext cx="376135" cy="5321808"/>
          </a:xfrm>
          <a:prstGeom prst="rect">
            <a:avLst/>
          </a:prstGeom>
          <a:solidFill>
            <a:srgbClr val="A2D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D81E9B2-DB3C-4D59-9622-E1510D18EC47}"/>
              </a:ext>
            </a:extLst>
          </p:cNvPr>
          <p:cNvSpPr/>
          <p:nvPr/>
        </p:nvSpPr>
        <p:spPr>
          <a:xfrm>
            <a:off x="11815865" y="764286"/>
            <a:ext cx="376135" cy="5321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75ED831-35DF-4305-855B-B2B52D89EB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88297" y="382143"/>
            <a:ext cx="3423427" cy="60860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B0F67D5-40C5-46AE-B91E-1FBF53D0F3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23887" y="382142"/>
            <a:ext cx="3427713" cy="609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9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persona sosteniendo una laptop&#10;&#10;Descripción generada automáticamente con confianza media">
            <a:extLst>
              <a:ext uri="{FF2B5EF4-FFF2-40B4-BE49-F238E27FC236}">
                <a16:creationId xmlns:a16="http://schemas.microsoft.com/office/drawing/2014/main" id="{BF017DF5-3151-4907-B5FC-EBB02BD78B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D81E9B2-DB3C-4D59-9622-E1510D18EC47}"/>
              </a:ext>
            </a:extLst>
          </p:cNvPr>
          <p:cNvSpPr/>
          <p:nvPr/>
        </p:nvSpPr>
        <p:spPr>
          <a:xfrm>
            <a:off x="15334" y="771905"/>
            <a:ext cx="4647600" cy="53141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C2A61AD-795D-406A-83C1-FCD6A76CAF07}"/>
              </a:ext>
            </a:extLst>
          </p:cNvPr>
          <p:cNvSpPr/>
          <p:nvPr/>
        </p:nvSpPr>
        <p:spPr>
          <a:xfrm>
            <a:off x="11815865" y="764286"/>
            <a:ext cx="376135" cy="5321808"/>
          </a:xfrm>
          <a:prstGeom prst="rect">
            <a:avLst/>
          </a:prstGeom>
          <a:solidFill>
            <a:srgbClr val="A2D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0667496-9907-41C2-B5F9-37AE35E970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870" y="764286"/>
            <a:ext cx="5314189" cy="531418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B6E7437-3708-4D25-8C05-80AAB1217B43}"/>
              </a:ext>
            </a:extLst>
          </p:cNvPr>
          <p:cNvSpPr txBox="1"/>
          <p:nvPr/>
        </p:nvSpPr>
        <p:spPr>
          <a:xfrm>
            <a:off x="289534" y="3136611"/>
            <a:ext cx="4099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  <a:latin typeface="Asap SemiBold" pitchFamily="2" charset="0"/>
              </a:rPr>
              <a:t>Gracias por su Interés</a:t>
            </a:r>
          </a:p>
        </p:txBody>
      </p:sp>
      <p:pic>
        <p:nvPicPr>
          <p:cNvPr id="12" name="Imagen 11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76056560-EBA1-44FA-A757-1B105A5E10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34" y="4493291"/>
            <a:ext cx="4099199" cy="116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19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rco">
  <a:themeElements>
    <a:clrScheme name="Personalizado 1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6BCD7D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541854-87B3-4953-A183-EF3BD285377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FB9BFA2-1FA5-44A1-B975-10D6BF58EC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77E783-5AB8-45E6-9E56-AE40075231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arquitectura</Template>
  <TotalTime>84</TotalTime>
  <Words>52</Words>
  <Application>Microsoft Office PowerPoint</Application>
  <PresentationFormat>Panorámica</PresentationFormat>
  <Paragraphs>13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Arial</vt:lpstr>
      <vt:lpstr>Arial Narrow</vt:lpstr>
      <vt:lpstr>Asap SemiBold</vt:lpstr>
      <vt:lpstr>Calibri</vt:lpstr>
      <vt:lpstr>Corbel</vt:lpstr>
      <vt:lpstr>Wingdings 2</vt:lpstr>
      <vt:lpstr>Marco</vt:lpstr>
      <vt:lpstr>Calculate+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Calculate+</dc:title>
  <dc:creator>TOMAS  ANDRES ALVAREZ ABARCA</dc:creator>
  <cp:lastModifiedBy>TOMAS  ANDRES ALVAREZ ABARCA</cp:lastModifiedBy>
  <cp:revision>13</cp:revision>
  <dcterms:created xsi:type="dcterms:W3CDTF">2021-10-14T17:09:14Z</dcterms:created>
  <dcterms:modified xsi:type="dcterms:W3CDTF">2021-10-14T21:59:55Z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